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6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caa90be9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ecaa90be9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caa90be99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caa90be99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caa90be99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caa90be99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caa90be99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caa90be99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caa90be99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caa90be99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caa90be99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caa90be99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732975" y="1822825"/>
            <a:ext cx="72288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highlight>
                  <a:srgbClr val="A4C2F4"/>
                </a:highlight>
                <a:latin typeface="Impact"/>
                <a:ea typeface="Impact"/>
                <a:cs typeface="Impact"/>
                <a:sym typeface="Impact"/>
              </a:rPr>
              <a:t>What is geography</a:t>
            </a:r>
            <a:endParaRPr sz="6000">
              <a:highlight>
                <a:srgbClr val="A4C2F4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latin typeface="Comic Sans MS"/>
                <a:ea typeface="Comic Sans MS"/>
                <a:cs typeface="Comic Sans MS"/>
                <a:sym typeface="Comic Sans MS"/>
              </a:rPr>
              <a:t>So what is geography?</a:t>
            </a:r>
            <a:endParaRPr sz="282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4" name="Google Shape;134;p14"/>
          <p:cNvSpPr txBox="1"/>
          <p:nvPr>
            <p:ph idx="1" type="body"/>
          </p:nvPr>
        </p:nvSpPr>
        <p:spPr>
          <a:xfrm>
            <a:off x="311700" y="2022025"/>
            <a:ext cx="8520600" cy="25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7200">
                <a:latin typeface="Comic Sans MS"/>
                <a:ea typeface="Comic Sans MS"/>
                <a:cs typeface="Comic Sans MS"/>
                <a:sym typeface="Comic Sans MS"/>
              </a:rPr>
              <a:t>Geography is about everything that’s going on, in places all over the planet .... Right at this moment</a:t>
            </a:r>
            <a:endParaRPr sz="7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7200">
                <a:latin typeface="Comic Sans MS"/>
                <a:ea typeface="Comic Sans MS"/>
                <a:cs typeface="Comic Sans MS"/>
                <a:sym typeface="Comic Sans MS"/>
              </a:rPr>
              <a:t>The world can be confusing, </a:t>
            </a:r>
            <a:r>
              <a:rPr lang="en" sz="7200">
                <a:latin typeface="Comic Sans MS"/>
                <a:ea typeface="Comic Sans MS"/>
                <a:cs typeface="Comic Sans MS"/>
                <a:sym typeface="Comic Sans MS"/>
              </a:rPr>
              <a:t>but Geography will </a:t>
            </a:r>
            <a:r>
              <a:rPr lang="en" sz="7200">
                <a:latin typeface="Comic Sans MS"/>
                <a:ea typeface="Comic Sans MS"/>
                <a:cs typeface="Comic Sans MS"/>
                <a:sym typeface="Comic Sans MS"/>
              </a:rPr>
              <a:t>help you make sense of it.</a:t>
            </a:r>
            <a:endParaRPr sz="7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7200">
                <a:latin typeface="Comic Sans MS"/>
                <a:ea typeface="Comic Sans MS"/>
                <a:cs typeface="Comic Sans MS"/>
                <a:sym typeface="Comic Sans MS"/>
              </a:rPr>
              <a:t>Geography is a BIG subject. </a:t>
            </a:r>
            <a:endParaRPr sz="7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/>
              <a:t>What is Geography?</a:t>
            </a:r>
            <a:endParaRPr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14"/>
          <p:cNvPicPr preferRelativeResize="0"/>
          <p:nvPr/>
        </p:nvPicPr>
        <p:blipFill rotWithShape="1">
          <a:blip r:embed="rId3">
            <a:alphaModFix/>
          </a:blip>
          <a:srcRect b="8307" l="14179" r="15625" t="0"/>
          <a:stretch/>
        </p:blipFill>
        <p:spPr>
          <a:xfrm>
            <a:off x="4572000" y="117375"/>
            <a:ext cx="2313800" cy="196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441200"/>
            <a:ext cx="7505700" cy="6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What is geography?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819150" y="1225850"/>
            <a:ext cx="7505700" cy="32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Comic Sans MS"/>
                <a:ea typeface="Comic Sans MS"/>
                <a:cs typeface="Comic Sans MS"/>
                <a:sym typeface="Comic Sans MS"/>
              </a:rPr>
              <a:t>Geography is the science that studies the surface of the earth and the area just above and just below the Earth’s surface.</a:t>
            </a:r>
            <a:endParaRPr sz="7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latin typeface="Comic Sans MS"/>
                <a:ea typeface="Comic Sans MS"/>
                <a:cs typeface="Comic Sans MS"/>
                <a:sym typeface="Comic Sans MS"/>
              </a:rPr>
              <a:t>It is concerned with PHYSICAL features such as climate, rivers and forests.</a:t>
            </a:r>
            <a:endParaRPr sz="7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latin typeface="Comic Sans MS"/>
                <a:ea typeface="Comic Sans MS"/>
                <a:cs typeface="Comic Sans MS"/>
                <a:sym typeface="Comic Sans MS"/>
              </a:rPr>
              <a:t>Geography also looks at how HUMANS use the planet and includes settlement, industry, farming and population.</a:t>
            </a:r>
            <a:endParaRPr sz="7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latin typeface="Comic Sans MS"/>
                <a:ea typeface="Comic Sans MS"/>
                <a:cs typeface="Comic Sans MS"/>
                <a:sym typeface="Comic Sans MS"/>
              </a:rPr>
              <a:t>ENVIRONMENTAL geography looks at the surroundings in which people, plants and animals live and includes resources and conservation.</a:t>
            </a:r>
            <a:endParaRPr sz="7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050" y="228175"/>
            <a:ext cx="7468850" cy="468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4274" y="265375"/>
            <a:ext cx="5930399" cy="44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875" y="339625"/>
            <a:ext cx="6924650" cy="458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9"/>
          <p:cNvPicPr preferRelativeResize="0"/>
          <p:nvPr/>
        </p:nvPicPr>
        <p:blipFill rotWithShape="1">
          <a:blip r:embed="rId3">
            <a:alphaModFix/>
          </a:blip>
          <a:srcRect b="8871" l="17397" r="19772" t="3639"/>
          <a:stretch/>
        </p:blipFill>
        <p:spPr>
          <a:xfrm>
            <a:off x="1642875" y="328575"/>
            <a:ext cx="5750124" cy="452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 txBox="1"/>
          <p:nvPr/>
        </p:nvSpPr>
        <p:spPr>
          <a:xfrm>
            <a:off x="1301775" y="391750"/>
            <a:ext cx="341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Impact"/>
                <a:ea typeface="Impact"/>
                <a:cs typeface="Impact"/>
                <a:sym typeface="Impact"/>
              </a:rPr>
              <a:t>1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1301775" y="2907400"/>
            <a:ext cx="34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2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4841675" y="391750"/>
            <a:ext cx="34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3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7393000" y="2972075"/>
            <a:ext cx="34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4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